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6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40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50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87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44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342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84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9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99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26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26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86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8F9A-CB30-4DB7-874F-86A2204F372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75E3-9A86-4DF4-B2B7-E8EAE1491E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28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erspectiv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c6oNuc-w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irstcareers.co.uk/careers/what-does-a-professional-juggler-d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298"/>
            <a:ext cx="9144000" cy="1121326"/>
          </a:xfrm>
        </p:spPr>
        <p:txBody>
          <a:bodyPr/>
          <a:lstStyle/>
          <a:p>
            <a:r>
              <a:rPr lang="en-CA" dirty="0" smtClean="0"/>
              <a:t>Show What You Know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388" y="2575670"/>
            <a:ext cx="9144000" cy="606069"/>
          </a:xfrm>
        </p:spPr>
        <p:txBody>
          <a:bodyPr/>
          <a:lstStyle/>
          <a:p>
            <a:r>
              <a:rPr lang="en-CA" dirty="0" smtClean="0"/>
              <a:t>Todd Van Ritchie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668885" y="6323489"/>
            <a:ext cx="5523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Football Ellipse by </a:t>
            </a:r>
            <a:r>
              <a:rPr lang="en-CA" b="1" u="sng" dirty="0" err="1">
                <a:solidFill>
                  <a:schemeClr val="bg1"/>
                </a:solidFill>
                <a:hlinkClick r:id="rId3" tooltip="Go to Elvert Barnes's photostream"/>
              </a:rPr>
              <a:t>Elvert</a:t>
            </a:r>
            <a:r>
              <a:rPr lang="en-CA" b="1" u="sng" dirty="0">
                <a:solidFill>
                  <a:schemeClr val="bg1"/>
                </a:solidFill>
                <a:hlinkClick r:id="rId3" tooltip="Go to Elvert Barnes's photostream"/>
              </a:rPr>
              <a:t> </a:t>
            </a:r>
            <a:r>
              <a:rPr lang="en-CA" b="1" u="sng" dirty="0" smtClean="0">
                <a:solidFill>
                  <a:schemeClr val="bg1"/>
                </a:solidFill>
                <a:hlinkClick r:id="rId3" tooltip="Go to Elvert Barnes's photostream"/>
              </a:rPr>
              <a:t>Barnes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</a:rPr>
              <a:t>is licenced under </a:t>
            </a:r>
            <a:r>
              <a:rPr lang="en-CA" dirty="0" smtClean="0">
                <a:solidFill>
                  <a:schemeClr val="bg1"/>
                </a:solidFill>
                <a:hlinkClick r:id="rId4"/>
              </a:rPr>
              <a:t>CC  4.0</a:t>
            </a: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864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Juggling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Here I am teaching and demonstrating the basics of two ball juggling. </a:t>
            </a:r>
            <a:endParaRPr lang="en-CA" dirty="0"/>
          </a:p>
        </p:txBody>
      </p:sp>
      <p:pic>
        <p:nvPicPr>
          <p:cNvPr id="7" name="Two ball juggling with one hand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2213" y="1825625"/>
            <a:ext cx="2441575" cy="4351338"/>
          </a:xfrm>
        </p:spPr>
      </p:pic>
    </p:spTree>
    <p:extLst>
      <p:ext uri="{BB962C8B-B14F-4D97-AF65-F5344CB8AC3E}">
        <p14:creationId xmlns:p14="http://schemas.microsoft.com/office/powerpoint/2010/main" val="4095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Professional Juggler Josh Horton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3637" y="1825625"/>
            <a:ext cx="5181600" cy="29146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Josh Horton is a professional juggler and world record holder.</a:t>
            </a:r>
          </a:p>
          <a:p>
            <a:pPr marL="0" indent="0">
              <a:buNone/>
            </a:pPr>
            <a:r>
              <a:rPr lang="en-CA" dirty="0" smtClean="0"/>
              <a:t>Video:</a:t>
            </a:r>
            <a:endParaRPr lang="en-CA" dirty="0">
              <a:hlinkClick r:id="rId3"/>
            </a:endParaRPr>
          </a:p>
          <a:p>
            <a:r>
              <a:rPr lang="en-CA" dirty="0" smtClean="0">
                <a:hlinkClick r:id="rId3"/>
              </a:rPr>
              <a:t>https://youtu.be/Zc6oNuc-w00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News story about being a juggler</a:t>
            </a:r>
            <a:endParaRPr lang="en-CA" dirty="0" smtClean="0">
              <a:hlinkClick r:id="rId4"/>
            </a:endParaRPr>
          </a:p>
          <a:p>
            <a:r>
              <a:rPr lang="en-CA" dirty="0" smtClean="0">
                <a:hlinkClick r:id="rId4"/>
              </a:rPr>
              <a:t>https://www.firstcareers.co.uk/careers/what-does-a-professional-juggler-do/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564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Personal Sport Info - Football 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This is a picture of me playing football for the Ottawa Sooners taken by a reporter from the Ottawa Citizen in October 1992. It was from a game against the Hamilton Hurricanes. 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6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100</Words>
  <Application>Microsoft Office PowerPoint</Application>
  <PresentationFormat>Widescreen</PresentationFormat>
  <Paragraphs>14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Show What You Know</vt:lpstr>
      <vt:lpstr>Juggling</vt:lpstr>
      <vt:lpstr>Professional Juggler Josh Horton</vt:lpstr>
      <vt:lpstr>Personal Sport Info - Football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What You Know</dc:title>
  <dc:creator>User</dc:creator>
  <cp:lastModifiedBy>User</cp:lastModifiedBy>
  <cp:revision>7</cp:revision>
  <dcterms:created xsi:type="dcterms:W3CDTF">2021-06-08T12:41:10Z</dcterms:created>
  <dcterms:modified xsi:type="dcterms:W3CDTF">2021-06-08T14:51:46Z</dcterms:modified>
</cp:coreProperties>
</file>